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6" r:id="rId4"/>
    <p:sldId id="264" r:id="rId5"/>
    <p:sldId id="265" r:id="rId6"/>
    <p:sldId id="263" r:id="rId7"/>
    <p:sldId id="261" r:id="rId8"/>
    <p:sldId id="260" r:id="rId9"/>
    <p:sldId id="259" r:id="rId10"/>
    <p:sldId id="262" r:id="rId11"/>
    <p:sldId id="258" r:id="rId12"/>
    <p:sldId id="257" r:id="rId1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BBD7-F103-4CCD-9D97-24122A6B304A}" type="datetimeFigureOut">
              <a:rPr lang="de-AT" smtClean="0"/>
              <a:t>24.10.2018</a:t>
            </a:fld>
            <a:endParaRPr lang="de-AT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D4D-D6C6-4ADA-9C1B-819CCDB82436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BBD7-F103-4CCD-9D97-24122A6B304A}" type="datetimeFigureOut">
              <a:rPr lang="de-AT" smtClean="0"/>
              <a:t>24.10.2018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D4D-D6C6-4ADA-9C1B-819CCDB82436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BBD7-F103-4CCD-9D97-24122A6B304A}" type="datetimeFigureOut">
              <a:rPr lang="de-AT" smtClean="0"/>
              <a:t>24.10.2018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D4D-D6C6-4ADA-9C1B-819CCDB82436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BBD7-F103-4CCD-9D97-24122A6B304A}" type="datetimeFigureOut">
              <a:rPr lang="de-AT" smtClean="0"/>
              <a:t>24.10.2018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D4D-D6C6-4ADA-9C1B-819CCDB82436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BBD7-F103-4CCD-9D97-24122A6B304A}" type="datetimeFigureOut">
              <a:rPr lang="de-AT" smtClean="0"/>
              <a:t>24.10.2018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2DB6D4D-D6C6-4ADA-9C1B-819CCDB82436}" type="slidenum">
              <a:rPr lang="de-AT" smtClean="0"/>
              <a:t>‹Nr.›</a:t>
            </a:fld>
            <a:endParaRPr lang="de-A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BBD7-F103-4CCD-9D97-24122A6B304A}" type="datetimeFigureOut">
              <a:rPr lang="de-AT" smtClean="0"/>
              <a:t>24.10.2018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D4D-D6C6-4ADA-9C1B-819CCDB82436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BBD7-F103-4CCD-9D97-24122A6B304A}" type="datetimeFigureOut">
              <a:rPr lang="de-AT" smtClean="0"/>
              <a:t>24.10.2018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D4D-D6C6-4ADA-9C1B-819CCDB82436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BBD7-F103-4CCD-9D97-24122A6B304A}" type="datetimeFigureOut">
              <a:rPr lang="de-AT" smtClean="0"/>
              <a:t>24.10.2018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D4D-D6C6-4ADA-9C1B-819CCDB82436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BBD7-F103-4CCD-9D97-24122A6B304A}" type="datetimeFigureOut">
              <a:rPr lang="de-AT" smtClean="0"/>
              <a:t>24.10.2018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D4D-D6C6-4ADA-9C1B-819CCDB82436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BBD7-F103-4CCD-9D97-24122A6B304A}" type="datetimeFigureOut">
              <a:rPr lang="de-AT" smtClean="0"/>
              <a:t>24.10.2018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D4D-D6C6-4ADA-9C1B-819CCDB82436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e-DE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Bild durch Klicken auf Symbol hinzufügen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BBD7-F103-4CCD-9D97-24122A6B304A}" type="datetimeFigureOut">
              <a:rPr lang="de-AT" smtClean="0"/>
              <a:t>24.10.2018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D4D-D6C6-4ADA-9C1B-819CCDB82436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595BBD7-F103-4CCD-9D97-24122A6B304A}" type="datetimeFigureOut">
              <a:rPr lang="de-AT" smtClean="0"/>
              <a:t>24.10.2018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2DB6D4D-D6C6-4ADA-9C1B-819CCDB82436}" type="slidenum">
              <a:rPr lang="de-AT" smtClean="0"/>
              <a:t>‹Nr.›</a:t>
            </a:fld>
            <a:endParaRPr lang="de-A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8229600" cy="1828800"/>
          </a:xfrm>
        </p:spPr>
        <p:txBody>
          <a:bodyPr>
            <a:noAutofit/>
          </a:bodyPr>
          <a:lstStyle/>
          <a:p>
            <a:r>
              <a:rPr lang="de-DE" sz="8800" b="0" dirty="0" smtClean="0">
                <a:effectLst/>
              </a:rPr>
              <a:t>SV-</a:t>
            </a:r>
            <a:r>
              <a:rPr lang="de-DE" sz="8800" b="0" dirty="0" err="1" smtClean="0">
                <a:effectLst/>
              </a:rPr>
              <a:t>Lochau</a:t>
            </a:r>
            <a:endParaRPr lang="de-AT" sz="8800" b="0" dirty="0">
              <a:effectLst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03648" y="3789040"/>
            <a:ext cx="6400800" cy="1752600"/>
          </a:xfrm>
        </p:spPr>
        <p:txBody>
          <a:bodyPr>
            <a:normAutofit/>
          </a:bodyPr>
          <a:lstStyle/>
          <a:p>
            <a:r>
              <a:rPr lang="de-DE" sz="4400" dirty="0" smtClean="0"/>
              <a:t>Sportlerehrung</a:t>
            </a:r>
          </a:p>
          <a:p>
            <a:r>
              <a:rPr lang="de-DE" sz="4400" dirty="0" smtClean="0"/>
              <a:t> 2018</a:t>
            </a:r>
            <a:endParaRPr lang="de-AT" sz="4400" dirty="0"/>
          </a:p>
        </p:txBody>
      </p:sp>
      <p:sp>
        <p:nvSpPr>
          <p:cNvPr id="4" name="Textfeld 3"/>
          <p:cNvSpPr txBox="1"/>
          <p:nvPr/>
        </p:nvSpPr>
        <p:spPr>
          <a:xfrm>
            <a:off x="1634548" y="2330296"/>
            <a:ext cx="55931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66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Leichtathletik</a:t>
            </a:r>
            <a:endParaRPr lang="de-AT" sz="6600" b="1" u="sng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Antonia </a:t>
            </a:r>
            <a:r>
              <a:rPr lang="de-DE" dirty="0" err="1" smtClean="0"/>
              <a:t>Feigl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1" t="18741" r="33584" b="25535"/>
          <a:stretch/>
        </p:blipFill>
        <p:spPr>
          <a:xfrm>
            <a:off x="251520" y="1772816"/>
            <a:ext cx="2882432" cy="496855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8" t="19245" r="42030" b="18616"/>
          <a:stretch/>
        </p:blipFill>
        <p:spPr>
          <a:xfrm>
            <a:off x="6084168" y="1772816"/>
            <a:ext cx="2800905" cy="4968552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1" t="10040" r="-1" b="2800"/>
          <a:stretch/>
        </p:blipFill>
        <p:spPr>
          <a:xfrm rot="5400000">
            <a:off x="2380978" y="1803598"/>
            <a:ext cx="4382218" cy="3312543"/>
          </a:xfrm>
        </p:spPr>
      </p:pic>
    </p:spTree>
    <p:extLst>
      <p:ext uri="{BB962C8B-B14F-4D97-AF65-F5344CB8AC3E}">
        <p14:creationId xmlns:p14="http://schemas.microsoft.com/office/powerpoint/2010/main" val="19138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7" t="22152" r="34172" b="22152"/>
          <a:stretch/>
        </p:blipFill>
        <p:spPr>
          <a:xfrm>
            <a:off x="107504" y="2780928"/>
            <a:ext cx="3463737" cy="39704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1409" y="116632"/>
            <a:ext cx="8229600" cy="1143000"/>
          </a:xfrm>
        </p:spPr>
        <p:txBody>
          <a:bodyPr/>
          <a:lstStyle/>
          <a:p>
            <a:r>
              <a:rPr lang="de-DE" dirty="0" smtClean="0"/>
              <a:t>Max Heinzelmann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5760" y="3089296"/>
            <a:ext cx="4195134" cy="314635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466" y="1196752"/>
            <a:ext cx="3545487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3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0" t="19361" r="4161"/>
          <a:stretch/>
        </p:blipFill>
        <p:spPr>
          <a:xfrm>
            <a:off x="5603256" y="3068960"/>
            <a:ext cx="3505335" cy="36777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Bettina </a:t>
            </a:r>
            <a:r>
              <a:rPr lang="de-DE" dirty="0" err="1" smtClean="0"/>
              <a:t>Rinderer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1" t="1908"/>
          <a:stretch/>
        </p:blipFill>
        <p:spPr>
          <a:xfrm>
            <a:off x="0" y="3068960"/>
            <a:ext cx="3563888" cy="370147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340768"/>
            <a:ext cx="283191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9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Alexander </a:t>
            </a:r>
            <a:r>
              <a:rPr lang="de-DE" dirty="0" err="1" smtClean="0"/>
              <a:t>Maringgele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t="1736" r="37382" b="-1736"/>
          <a:stretch/>
        </p:blipFill>
        <p:spPr>
          <a:xfrm>
            <a:off x="179512" y="3068960"/>
            <a:ext cx="3459193" cy="347776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9" t="5565" r="32736"/>
          <a:stretch/>
        </p:blipFill>
        <p:spPr>
          <a:xfrm>
            <a:off x="5345124" y="3070640"/>
            <a:ext cx="3475348" cy="3476088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96752"/>
            <a:ext cx="2448272" cy="3460666"/>
          </a:xfrm>
        </p:spPr>
      </p:pic>
    </p:spTree>
    <p:extLst>
      <p:ext uri="{BB962C8B-B14F-4D97-AF65-F5344CB8AC3E}">
        <p14:creationId xmlns:p14="http://schemas.microsoft.com/office/powerpoint/2010/main" val="180518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Oliver Siegl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16352" r="52265" b="10691"/>
          <a:stretch/>
        </p:blipFill>
        <p:spPr>
          <a:xfrm>
            <a:off x="5292080" y="1864622"/>
            <a:ext cx="3648974" cy="5003321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/>
          <a:stretch/>
        </p:blipFill>
        <p:spPr>
          <a:xfrm rot="5400000">
            <a:off x="2489923" y="1610019"/>
            <a:ext cx="3850870" cy="3024336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5" t="13711" r="27264"/>
          <a:stretch/>
        </p:blipFill>
        <p:spPr>
          <a:xfrm>
            <a:off x="463908" y="1700808"/>
            <a:ext cx="2448272" cy="49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295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de-DE" dirty="0" smtClean="0"/>
              <a:t>David Eberle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3" t="16227" r="48113" b="6667"/>
          <a:stretch/>
        </p:blipFill>
        <p:spPr>
          <a:xfrm>
            <a:off x="179513" y="2024844"/>
            <a:ext cx="2664296" cy="447455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5" t="13333" r="15188" b="11824"/>
          <a:stretch/>
        </p:blipFill>
        <p:spPr>
          <a:xfrm>
            <a:off x="5919977" y="2024844"/>
            <a:ext cx="3224023" cy="4320480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68760"/>
            <a:ext cx="3365873" cy="3816424"/>
          </a:xfrm>
        </p:spPr>
      </p:pic>
    </p:spTree>
    <p:extLst>
      <p:ext uri="{BB962C8B-B14F-4D97-AF65-F5344CB8AC3E}">
        <p14:creationId xmlns:p14="http://schemas.microsoft.com/office/powerpoint/2010/main" val="41708328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Leon </a:t>
            </a:r>
            <a:r>
              <a:rPr lang="de-DE" dirty="0" err="1" smtClean="0"/>
              <a:t>Fürpass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t="9022" r="45573"/>
          <a:stretch/>
        </p:blipFill>
        <p:spPr>
          <a:xfrm>
            <a:off x="107505" y="2132856"/>
            <a:ext cx="3388412" cy="46318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2" t="9560" r="27830" b="5157"/>
          <a:stretch/>
        </p:blipFill>
        <p:spPr>
          <a:xfrm>
            <a:off x="5850694" y="2132856"/>
            <a:ext cx="2923933" cy="4631837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96752"/>
            <a:ext cx="2704800" cy="3600400"/>
          </a:xfrm>
        </p:spPr>
      </p:pic>
    </p:spTree>
    <p:extLst>
      <p:ext uri="{BB962C8B-B14F-4D97-AF65-F5344CB8AC3E}">
        <p14:creationId xmlns:p14="http://schemas.microsoft.com/office/powerpoint/2010/main" val="75849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Simon Eberle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340768"/>
            <a:ext cx="2736304" cy="3936665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4" t="18239" r="55659" b="6541"/>
          <a:stretch/>
        </p:blipFill>
        <p:spPr>
          <a:xfrm>
            <a:off x="6028606" y="2060849"/>
            <a:ext cx="2550865" cy="460851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3" t="6038" r="49622" b="17736"/>
          <a:stretch/>
        </p:blipFill>
        <p:spPr>
          <a:xfrm>
            <a:off x="237628" y="2060850"/>
            <a:ext cx="2654077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2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Patrick </a:t>
            </a:r>
            <a:r>
              <a:rPr lang="de-DE" dirty="0" err="1" smtClean="0"/>
              <a:t>Cerny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3" r="26306"/>
          <a:stretch/>
        </p:blipFill>
        <p:spPr>
          <a:xfrm>
            <a:off x="179512" y="2348880"/>
            <a:ext cx="3200400" cy="42930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8" t="21897" r="49320" b="24394"/>
          <a:stretch/>
        </p:blipFill>
        <p:spPr>
          <a:xfrm>
            <a:off x="5796951" y="2348880"/>
            <a:ext cx="3162411" cy="4293096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4777" y="1835823"/>
            <a:ext cx="3960440" cy="2970330"/>
          </a:xfrm>
        </p:spPr>
      </p:pic>
    </p:spTree>
    <p:extLst>
      <p:ext uri="{BB962C8B-B14F-4D97-AF65-F5344CB8AC3E}">
        <p14:creationId xmlns:p14="http://schemas.microsoft.com/office/powerpoint/2010/main" val="15720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Patricia Groß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28800"/>
            <a:ext cx="3202559" cy="4708525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r="6165" b="26623"/>
          <a:stretch/>
        </p:blipFill>
        <p:spPr>
          <a:xfrm rot="5400000">
            <a:off x="-813166" y="3125533"/>
            <a:ext cx="4462002" cy="262066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t="8051" r="22880" b="2787"/>
          <a:stretch/>
        </p:blipFill>
        <p:spPr>
          <a:xfrm>
            <a:off x="6300192" y="2312875"/>
            <a:ext cx="2729947" cy="424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7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Naima Michler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80" y="1600200"/>
            <a:ext cx="3418040" cy="4708525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8" t="18165" r="42066" b="18993"/>
          <a:stretch/>
        </p:blipFill>
        <p:spPr>
          <a:xfrm>
            <a:off x="323528" y="1993897"/>
            <a:ext cx="2232248" cy="46212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4" t="31463" r="52164" b="1151"/>
          <a:stretch/>
        </p:blipFill>
        <p:spPr>
          <a:xfrm>
            <a:off x="6444208" y="1993897"/>
            <a:ext cx="2454381" cy="462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anke">
  <a:themeElements>
    <a:clrScheme name="Anank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nank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nank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0</TotalTime>
  <Words>27</Words>
  <Application>Microsoft Office PowerPoint</Application>
  <PresentationFormat>Bildschirmpräsentation (4:3)</PresentationFormat>
  <Paragraphs>15</Paragraphs>
  <Slides>12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Ananke</vt:lpstr>
      <vt:lpstr>SV-Lochau</vt:lpstr>
      <vt:lpstr>Alexander Maringgele</vt:lpstr>
      <vt:lpstr>Oliver Siegl</vt:lpstr>
      <vt:lpstr>David Eberle</vt:lpstr>
      <vt:lpstr>Leon Fürpass</vt:lpstr>
      <vt:lpstr>Simon Eberle</vt:lpstr>
      <vt:lpstr>Patrick Cerny</vt:lpstr>
      <vt:lpstr>Patricia Groß</vt:lpstr>
      <vt:lpstr>Naima Michler</vt:lpstr>
      <vt:lpstr>Antonia Feigl</vt:lpstr>
      <vt:lpstr>Max Heinzelmann</vt:lpstr>
      <vt:lpstr>Bettina Rinderer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SV-Lochau</dc:title>
  <dc:creator>Maringgele</dc:creator>
  <cp:lastModifiedBy>Maringgele</cp:lastModifiedBy>
  <cp:revision>33</cp:revision>
  <dcterms:created xsi:type="dcterms:W3CDTF">2018-10-16T15:53:10Z</dcterms:created>
  <dcterms:modified xsi:type="dcterms:W3CDTF">2018-10-24T14:52:02Z</dcterms:modified>
</cp:coreProperties>
</file>